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3" r:id="rId5"/>
    <p:sldId id="264" r:id="rId6"/>
    <p:sldId id="265" r:id="rId7"/>
    <p:sldId id="260" r:id="rId8"/>
    <p:sldId id="261" r:id="rId9"/>
    <p:sldId id="262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AFBF5AF-EB61-4F09-8428-38AFD7A10905}" type="datetimeFigureOut">
              <a:rPr lang="en-US" smtClean="0"/>
              <a:pPr/>
              <a:t>8/25/2010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98D68BE-2710-41DA-A006-82F816B0D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stutorials.net/math/geometry/constructions/con_line_seg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More with segment addition…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17(12-15,22-37)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Homework/</a:t>
            </a:r>
            <a:r>
              <a:rPr lang="en-US" dirty="0" err="1" smtClean="0"/>
              <a:t>Classwork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I. If W is on </a:t>
            </a:r>
            <a:r>
              <a:rPr lang="en-US" b="1" i="1" dirty="0" smtClean="0"/>
              <a:t>AB , then A is on WB.</a:t>
            </a:r>
          </a:p>
          <a:p>
            <a:pPr>
              <a:buNone/>
            </a:pPr>
            <a:r>
              <a:rPr lang="en-US" b="1" dirty="0" smtClean="0"/>
              <a:t>II. If W is on </a:t>
            </a:r>
            <a:r>
              <a:rPr lang="en-US" b="1" i="1" dirty="0" smtClean="0"/>
              <a:t>AB , then AW = WB.</a:t>
            </a:r>
          </a:p>
          <a:p>
            <a:pPr>
              <a:buNone/>
            </a:pPr>
            <a:r>
              <a:rPr lang="en-US" b="1" dirty="0" smtClean="0"/>
              <a:t>III. If W is on </a:t>
            </a:r>
            <a:r>
              <a:rPr lang="en-US" b="1" i="1" dirty="0" smtClean="0"/>
              <a:t>AB , then </a:t>
            </a:r>
            <a:r>
              <a:rPr lang="en-US" dirty="0" smtClean="0"/>
              <a:t>AW + WB = AB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A. I only</a:t>
            </a:r>
          </a:p>
          <a:p>
            <a:pPr>
              <a:buNone/>
            </a:pPr>
            <a:r>
              <a:rPr lang="en-US" b="1" dirty="0" smtClean="0"/>
              <a:t>B. II only</a:t>
            </a:r>
          </a:p>
          <a:p>
            <a:pPr>
              <a:buNone/>
            </a:pPr>
            <a:r>
              <a:rPr lang="en-US" b="1" dirty="0" smtClean="0"/>
              <a:t>C. III only</a:t>
            </a:r>
          </a:p>
          <a:p>
            <a:pPr>
              <a:buNone/>
            </a:pPr>
            <a:r>
              <a:rPr lang="en-US" b="1" dirty="0" smtClean="0"/>
              <a:t>D. II and III</a:t>
            </a:r>
          </a:p>
          <a:p>
            <a:pPr>
              <a:buNone/>
            </a:pPr>
            <a:r>
              <a:rPr lang="en-US" b="1" dirty="0" smtClean="0"/>
              <a:t>E. I, II, and III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is/are </a:t>
            </a:r>
            <a:r>
              <a:rPr lang="en-US" i="1" dirty="0" smtClean="0"/>
              <a:t>true</a:t>
            </a:r>
            <a:br>
              <a:rPr lang="en-US" i="1" dirty="0" smtClean="0"/>
            </a:br>
            <a:r>
              <a:rPr lang="en-US" dirty="0" smtClean="0"/>
              <a:t>statements?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M is between P and Q, then PM+MQ=PQ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Addition Postulate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0" y="3276600"/>
            <a:ext cx="5715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71600" y="3124200"/>
          <a:ext cx="266700" cy="266700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7086600" y="3124200"/>
          <a:ext cx="266700" cy="266700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209800" y="3124200"/>
          <a:ext cx="266700" cy="266700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00" y="2895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2895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0" y="2819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JK=6r, KL=3r, and JL=27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</a:t>
            </a:r>
            <a:r>
              <a:rPr lang="en-US" dirty="0" smtClean="0"/>
              <a:t>if </a:t>
            </a:r>
            <a:r>
              <a:rPr lang="en-US" dirty="0" smtClean="0"/>
              <a:t>K is between J and 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Do you know????</a:t>
            </a:r>
            <a:br>
              <a:rPr lang="en-US" sz="4400" dirty="0" smtClean="0"/>
            </a:br>
            <a:r>
              <a:rPr lang="en-US" sz="4400" dirty="0" smtClean="0"/>
              <a:t>What are the three undefined terms in geometry????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295400" y="0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JK=2s, KL=s+2, and JL=5s-10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</a:t>
            </a:r>
            <a:r>
              <a:rPr lang="en-US" dirty="0" smtClean="0"/>
              <a:t>if </a:t>
            </a:r>
            <a:r>
              <a:rPr lang="en-US" dirty="0" smtClean="0"/>
              <a:t>K is between J and 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arenR"/>
            </a:pPr>
            <a:r>
              <a:rPr lang="en-US" dirty="0" smtClean="0"/>
              <a:t>Draw segment AB</a:t>
            </a:r>
          </a:p>
          <a:p>
            <a:pPr marL="624078" indent="-514350">
              <a:buAutoNum type="arabicParenR"/>
            </a:pPr>
            <a:r>
              <a:rPr lang="en-US" dirty="0" smtClean="0"/>
              <a:t>Construct segment A’B’ that is congruent to segment AB</a:t>
            </a:r>
          </a:p>
          <a:p>
            <a:pPr marL="624078" indent="-514350">
              <a:buAutoNum type="arabicParenR"/>
            </a:pPr>
            <a:endParaRPr lang="en-US" dirty="0" smtClean="0"/>
          </a:p>
          <a:p>
            <a:pPr marL="624078" indent="-514350">
              <a:buAutoNum type="arabicParenR"/>
            </a:pPr>
            <a:endParaRPr lang="en-US" dirty="0" smtClean="0"/>
          </a:p>
          <a:p>
            <a:pPr marL="624078" indent="-514350">
              <a:buAutoNum type="arabicParenR"/>
            </a:pPr>
            <a:r>
              <a:rPr lang="en-US" dirty="0" smtClean="0">
                <a:hlinkClick r:id="rId2"/>
              </a:rPr>
              <a:t>how to construct a segment congruent to a given segment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Constructions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657600" y="1524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495800" y="19812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CD= 2.3 cm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Construct a segment whose measure is 4(CD)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AB= 1.3 cm		CD= 0.8 cm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Construct a segment that has length 3(AB)-2(CD)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195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Equation</vt:lpstr>
      <vt:lpstr>Slide 1</vt:lpstr>
      <vt:lpstr>Which of the following is/are true statements?</vt:lpstr>
      <vt:lpstr>Segment Addition Postulate</vt:lpstr>
      <vt:lpstr>Find the value of the variable and KL if K is between J and L</vt:lpstr>
      <vt:lpstr>Slide 5</vt:lpstr>
      <vt:lpstr>Find the value of the variable and KL if K is between J and L</vt:lpstr>
      <vt:lpstr>Geometric Constructions</vt:lpstr>
      <vt:lpstr>Construct a segment whose measure is 4(CD)</vt:lpstr>
      <vt:lpstr>Construct a segment that has length 3(AB)-2(CD)</vt:lpstr>
      <vt:lpstr>Homework/Classwork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BeasoA</dc:creator>
  <cp:lastModifiedBy>BeasoA</cp:lastModifiedBy>
  <cp:revision>10</cp:revision>
  <dcterms:created xsi:type="dcterms:W3CDTF">2010-08-24T23:13:39Z</dcterms:created>
  <dcterms:modified xsi:type="dcterms:W3CDTF">2010-08-25T16:43:40Z</dcterms:modified>
</cp:coreProperties>
</file>